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99" r:id="rId4"/>
    <p:sldId id="300" r:id="rId5"/>
    <p:sldId id="286" r:id="rId6"/>
    <p:sldId id="287" r:id="rId7"/>
    <p:sldId id="284" r:id="rId8"/>
    <p:sldId id="285" r:id="rId9"/>
    <p:sldId id="289" r:id="rId10"/>
    <p:sldId id="290" r:id="rId11"/>
    <p:sldId id="291" r:id="rId12"/>
    <p:sldId id="292" r:id="rId13"/>
    <p:sldId id="293" r:id="rId14"/>
    <p:sldId id="294" r:id="rId15"/>
    <p:sldId id="295" r:id="rId16"/>
    <p:sldId id="296" r:id="rId17"/>
    <p:sldId id="297" r:id="rId18"/>
    <p:sldId id="301" r:id="rId19"/>
    <p:sldId id="302" r:id="rId20"/>
    <p:sldId id="303" r:id="rId21"/>
    <p:sldId id="304" r:id="rId22"/>
    <p:sldId id="305" r:id="rId23"/>
    <p:sldId id="306" r:id="rId24"/>
    <p:sldId id="307" r:id="rId25"/>
    <p:sldId id="308" r:id="rId26"/>
    <p:sldId id="309" r:id="rId27"/>
    <p:sldId id="311" r:id="rId28"/>
    <p:sldId id="310" r:id="rId29"/>
    <p:sldId id="312" r:id="rId30"/>
    <p:sldId id="313" r:id="rId31"/>
    <p:sldId id="314" r:id="rId32"/>
    <p:sldId id="315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79" autoAdjust="0"/>
    <p:restoredTop sz="94660"/>
  </p:normalViewPr>
  <p:slideViewPr>
    <p:cSldViewPr>
      <p:cViewPr>
        <p:scale>
          <a:sx n="100" d="100"/>
          <a:sy n="100" d="100"/>
        </p:scale>
        <p:origin x="-984" y="-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93151-AF41-4689-BE62-5F152C4F934A}" type="datetimeFigureOut">
              <a:rPr lang="en-ZA" smtClean="0"/>
              <a:t>2017/10/31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781BF-9C10-4324-BB32-D160A31A9B5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44956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93151-AF41-4689-BE62-5F152C4F934A}" type="datetimeFigureOut">
              <a:rPr lang="en-ZA" smtClean="0"/>
              <a:t>2017/10/31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781BF-9C10-4324-BB32-D160A31A9B5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881749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93151-AF41-4689-BE62-5F152C4F934A}" type="datetimeFigureOut">
              <a:rPr lang="en-ZA" smtClean="0"/>
              <a:t>2017/10/31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781BF-9C10-4324-BB32-D160A31A9B5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69121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93151-AF41-4689-BE62-5F152C4F934A}" type="datetimeFigureOut">
              <a:rPr lang="en-ZA" smtClean="0"/>
              <a:t>2017/10/31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781BF-9C10-4324-BB32-D160A31A9B5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56635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93151-AF41-4689-BE62-5F152C4F934A}" type="datetimeFigureOut">
              <a:rPr lang="en-ZA" smtClean="0"/>
              <a:t>2017/10/31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781BF-9C10-4324-BB32-D160A31A9B5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8149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93151-AF41-4689-BE62-5F152C4F934A}" type="datetimeFigureOut">
              <a:rPr lang="en-ZA" smtClean="0"/>
              <a:t>2017/10/31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781BF-9C10-4324-BB32-D160A31A9B5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909547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93151-AF41-4689-BE62-5F152C4F934A}" type="datetimeFigureOut">
              <a:rPr lang="en-ZA" smtClean="0"/>
              <a:t>2017/10/31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781BF-9C10-4324-BB32-D160A31A9B5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17054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93151-AF41-4689-BE62-5F152C4F934A}" type="datetimeFigureOut">
              <a:rPr lang="en-ZA" smtClean="0"/>
              <a:t>2017/10/31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781BF-9C10-4324-BB32-D160A31A9B5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74744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93151-AF41-4689-BE62-5F152C4F934A}" type="datetimeFigureOut">
              <a:rPr lang="en-ZA" smtClean="0"/>
              <a:t>2017/10/31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781BF-9C10-4324-BB32-D160A31A9B5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71376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93151-AF41-4689-BE62-5F152C4F934A}" type="datetimeFigureOut">
              <a:rPr lang="en-ZA" smtClean="0"/>
              <a:t>2017/10/31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781BF-9C10-4324-BB32-D160A31A9B5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22306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93151-AF41-4689-BE62-5F152C4F934A}" type="datetimeFigureOut">
              <a:rPr lang="en-ZA" smtClean="0"/>
              <a:t>2017/10/31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781BF-9C10-4324-BB32-D160A31A9B5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96247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793151-AF41-4689-BE62-5F152C4F934A}" type="datetimeFigureOut">
              <a:rPr lang="en-ZA" smtClean="0"/>
              <a:t>2017/10/31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3781BF-9C10-4324-BB32-D160A31A9B5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30659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ZA" dirty="0"/>
              <a:t/>
            </a:r>
            <a:br>
              <a:rPr lang="en-ZA" dirty="0"/>
            </a:br>
            <a:r>
              <a:rPr lang="en-ZA" dirty="0"/>
              <a:t> Pick n Pay online shopping 	</a:t>
            </a:r>
            <a:br>
              <a:rPr lang="en-ZA" dirty="0"/>
            </a:br>
            <a:endParaRPr lang="en-Z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ZA" dirty="0" smtClean="0"/>
              <a:t>WebApp design deliverable and prototype</a:t>
            </a:r>
          </a:p>
          <a:p>
            <a:r>
              <a:rPr lang="en-ZA" dirty="0" smtClean="0"/>
              <a:t>Prince Motuba</a:t>
            </a:r>
          </a:p>
          <a:p>
            <a:endParaRPr lang="en-ZA" dirty="0"/>
          </a:p>
          <a:p>
            <a:r>
              <a:rPr lang="en-ZA" dirty="0" smtClean="0"/>
              <a:t> 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059341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Browse system</a:t>
            </a:r>
            <a:endParaRPr lang="en-ZA" dirty="0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306172"/>
            <a:ext cx="8856984" cy="55250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95512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ZA" dirty="0"/>
              <a:t/>
            </a:r>
            <a:br>
              <a:rPr lang="en-ZA" dirty="0"/>
            </a:br>
            <a:r>
              <a:rPr lang="en-ZA" dirty="0"/>
              <a:t>Register/Sign up </a:t>
            </a:r>
            <a:br>
              <a:rPr lang="en-ZA" dirty="0"/>
            </a:br>
            <a:endParaRPr lang="en-ZA" dirty="0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340768"/>
            <a:ext cx="8496943" cy="5256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46053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Login</a:t>
            </a:r>
            <a:endParaRPr lang="en-ZA" dirty="0"/>
          </a:p>
        </p:txBody>
      </p:sp>
      <p:pic>
        <p:nvPicPr>
          <p:cNvPr id="1331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340768"/>
            <a:ext cx="8640960" cy="53285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74793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Edit/delete profile</a:t>
            </a:r>
            <a:endParaRPr lang="en-ZA" dirty="0"/>
          </a:p>
        </p:txBody>
      </p:sp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268760"/>
            <a:ext cx="8280920" cy="5256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88158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Feedback/Comments</a:t>
            </a:r>
            <a:endParaRPr lang="en-ZA" dirty="0"/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196752"/>
            <a:ext cx="8229600" cy="54726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69814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CheckOut</a:t>
            </a:r>
            <a:endParaRPr lang="en-ZA" dirty="0"/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124745"/>
            <a:ext cx="8964488" cy="5733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7909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178698"/>
          </a:xfrm>
        </p:spPr>
        <p:txBody>
          <a:bodyPr>
            <a:normAutofit/>
          </a:bodyPr>
          <a:lstStyle/>
          <a:p>
            <a:r>
              <a:rPr lang="en-ZA"/>
              <a:t/>
            </a:r>
            <a:br>
              <a:rPr lang="en-ZA"/>
            </a:br>
            <a:r>
              <a:rPr lang="en-ZA" smtClean="0"/>
              <a:t>Component </a:t>
            </a:r>
            <a:r>
              <a:rPr lang="en-ZA" dirty="0"/>
              <a:t>and deployment diagrams(architectural diagrams) </a:t>
            </a:r>
            <a:br>
              <a:rPr lang="en-ZA" dirty="0"/>
            </a:b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09722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MANDELACOMP3\Desktop\WorkShop\Architectural syste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5" y="1052736"/>
            <a:ext cx="5040561" cy="4608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5450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22714"/>
          </a:xfrm>
        </p:spPr>
        <p:txBody>
          <a:bodyPr/>
          <a:lstStyle/>
          <a:p>
            <a:r>
              <a:rPr lang="en-ZA" dirty="0" smtClean="0"/>
              <a:t>My System Screenshots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647902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MANDELACOMP3\Documents\NetBeansProjects\pnp (2)\pnp\pnp\pnp\Screenshots\HomePage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159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1280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ZA" dirty="0"/>
              <a:t/>
            </a:r>
            <a:br>
              <a:rPr lang="en-ZA" dirty="0"/>
            </a:br>
            <a:r>
              <a:rPr lang="en-ZA" dirty="0"/>
              <a:t>Use </a:t>
            </a:r>
            <a:r>
              <a:rPr lang="en-ZA" dirty="0" smtClean="0"/>
              <a:t>case : System </a:t>
            </a:r>
            <a:r>
              <a:rPr lang="en-ZA" dirty="0"/>
              <a:t/>
            </a:r>
            <a:br>
              <a:rPr lang="en-ZA" dirty="0"/>
            </a:b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1026" name="Picture 2" descr="C:\Users\MANDELACOMP3\Documents\NetBeansProjects\pnp (2)\pnp (2)\pnp\pnp\pnp\Use Case Diagram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628800"/>
            <a:ext cx="8208913" cy="4464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7677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MANDELACOMP3\Documents\NetBeansProjects\pnp (2)\pnp\pnp\pnp\Screenshots\HomePage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856" y="0"/>
            <a:ext cx="917185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9092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3074" name="Picture 2" descr="C:\Users\MANDELACOMP3\Documents\NetBeansProjects\pnp (2)\pnp\pnp\pnp\Screenshots\adm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43408"/>
            <a:ext cx="9144000" cy="7101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9118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4098" name="Picture 2" descr="C:\Users\MANDELACOMP3\Documents\NetBeansProjects\pnp (2)\pnp\pnp\pnp\Screenshots\addminViewOrder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5778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0740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5122" name="Picture 2" descr="C:\Users\MANDELACOMP3\Documents\NetBeansProjects\pnp (2)\pnp\pnp\pnp\Screenshots\Admin_ViewExistingAccount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46854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400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6146" name="Picture 2" descr="C:\Users\MANDELACOMP3\Documents\NetBeansProjects\pnp (2)\pnp\pnp\pnp\Screenshots\AdminAddProduc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34" y="0"/>
            <a:ext cx="908836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1626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7170" name="Picture 2" descr="C:\Users\MANDELACOMP3\Documents\NetBeansProjects\pnp (2)\pnp\pnp\pnp\Screenshots\admin_edi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683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2902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8194" name="Picture 2" descr="C:\Users\MANDELACOMP3\Documents\NetBeansProjects\pnp (2)\pnp\pnp\pnp\Screenshots\Regist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028" y="20340"/>
            <a:ext cx="9169028" cy="683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9063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10242" name="Picture 2" descr="C:\Users\MANDELACOMP3\Documents\NetBeansProjects\pnp (2)\pnp\pnp\pnp\Screenshots\Log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25400"/>
            <a:ext cx="9468544" cy="6669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2596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9218" name="Picture 2" descr="C:\Users\MANDELACOMP3\Documents\NetBeansProjects\pnp (2)\pnp\pnp\pnp\Screenshots\LoggedIn_Custom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3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267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11266" name="Picture 2" descr="C:\Users\MANDELACOMP3\Documents\NetBeansProjects\pnp (2)\pnp\pnp\pnp\Screenshots\Customer_Cart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024"/>
            <a:ext cx="9144000" cy="6841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5336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106690"/>
          </a:xfrm>
        </p:spPr>
        <p:txBody>
          <a:bodyPr/>
          <a:lstStyle/>
          <a:p>
            <a:r>
              <a:rPr lang="en-ZA" dirty="0" smtClean="0"/>
              <a:t> Database design(ERD)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71883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12290" name="Picture 2" descr="C:\Users\MANDELACOMP3\Documents\NetBeansProjects\pnp (2)\pnp\pnp\pnp\Screenshots\Customer_Cart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3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097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1026" name="Picture 2" descr="C:\Users\MANDELACOMP3\Documents\NetBeansProjects\pnp (2)\pnp\pnp\pnp\Screenshots\thankyou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412" y="12080"/>
            <a:ext cx="9164720" cy="684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3908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2050" name="Picture 2" descr="C:\Users\MANDELACOMP3\Documents\NetBeansProjects\pnp (2)\pnp\pnp\pnp\Screenshots\thankyou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71400"/>
            <a:ext cx="9252520" cy="702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4223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 descr="C:\Users\MANDELACOMP3\Documents\NetBeansProjects\pnp (2)\pnp\pnp\pnp\E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88640"/>
            <a:ext cx="8995332" cy="6659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090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818658"/>
          </a:xfrm>
        </p:spPr>
        <p:txBody>
          <a:bodyPr>
            <a:normAutofit/>
          </a:bodyPr>
          <a:lstStyle/>
          <a:p>
            <a:r>
              <a:rPr lang="en-ZA" dirty="0"/>
              <a:t/>
            </a:r>
            <a:br>
              <a:rPr lang="en-ZA" dirty="0"/>
            </a:br>
            <a:r>
              <a:rPr lang="en-ZA" dirty="0" smtClean="0"/>
              <a:t> Class </a:t>
            </a:r>
            <a:r>
              <a:rPr lang="en-ZA" dirty="0"/>
              <a:t>diagram </a:t>
            </a:r>
          </a:p>
        </p:txBody>
      </p:sp>
    </p:spTree>
    <p:extLst>
      <p:ext uri="{BB962C8B-B14F-4D97-AF65-F5344CB8AC3E}">
        <p14:creationId xmlns:p14="http://schemas.microsoft.com/office/powerpoint/2010/main" val="4247816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MANDELACOMP3\Desktop\Class Diagram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4528"/>
            <a:ext cx="9144000" cy="6981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6251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404664"/>
            <a:ext cx="8589640" cy="5832648"/>
          </a:xfrm>
        </p:spPr>
        <p:txBody>
          <a:bodyPr/>
          <a:lstStyle/>
          <a:p>
            <a:r>
              <a:rPr lang="en-ZA" dirty="0" smtClean="0"/>
              <a:t> Activity diagram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05139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25" y="116632"/>
            <a:ext cx="874395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4676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178698"/>
          </a:xfrm>
        </p:spPr>
        <p:txBody>
          <a:bodyPr>
            <a:normAutofit/>
          </a:bodyPr>
          <a:lstStyle/>
          <a:p>
            <a:r>
              <a:rPr lang="en-ZA" dirty="0"/>
              <a:t/>
            </a:r>
            <a:br>
              <a:rPr lang="en-ZA" dirty="0"/>
            </a:br>
            <a:r>
              <a:rPr lang="en-ZA" dirty="0" smtClean="0"/>
              <a:t> Interaction </a:t>
            </a:r>
            <a:r>
              <a:rPr lang="en-ZA" dirty="0"/>
              <a:t>sequence diagrams. </a:t>
            </a:r>
          </a:p>
        </p:txBody>
      </p:sp>
    </p:spTree>
    <p:extLst>
      <p:ext uri="{BB962C8B-B14F-4D97-AF65-F5344CB8AC3E}">
        <p14:creationId xmlns:p14="http://schemas.microsoft.com/office/powerpoint/2010/main" val="1578939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25</Words>
  <Application>Microsoft Office PowerPoint</Application>
  <PresentationFormat>On-screen Show (4:3)</PresentationFormat>
  <Paragraphs>18</Paragraphs>
  <Slides>32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Office Theme</vt:lpstr>
      <vt:lpstr>  Pick n Pay online shopping   </vt:lpstr>
      <vt:lpstr> Use case : System  </vt:lpstr>
      <vt:lpstr> Database design(ERD)</vt:lpstr>
      <vt:lpstr>PowerPoint Presentation</vt:lpstr>
      <vt:lpstr>  Class diagram </vt:lpstr>
      <vt:lpstr>PowerPoint Presentation</vt:lpstr>
      <vt:lpstr> Activity diagram</vt:lpstr>
      <vt:lpstr>PowerPoint Presentation</vt:lpstr>
      <vt:lpstr>  Interaction sequence diagrams. </vt:lpstr>
      <vt:lpstr>Browse system</vt:lpstr>
      <vt:lpstr> Register/Sign up  </vt:lpstr>
      <vt:lpstr>Login</vt:lpstr>
      <vt:lpstr>Edit/delete profile</vt:lpstr>
      <vt:lpstr>Feedback/Comments</vt:lpstr>
      <vt:lpstr>CheckOut</vt:lpstr>
      <vt:lpstr> Component and deployment diagrams(architectural diagrams)  </vt:lpstr>
      <vt:lpstr>PowerPoint Presentation</vt:lpstr>
      <vt:lpstr>My System Screenshots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Pick n Pay online shopping</dc:title>
  <dc:creator>MANDELACOMP3</dc:creator>
  <cp:lastModifiedBy>MANDELACOMP3</cp:lastModifiedBy>
  <cp:revision>32</cp:revision>
  <dcterms:created xsi:type="dcterms:W3CDTF">2017-10-12T08:24:25Z</dcterms:created>
  <dcterms:modified xsi:type="dcterms:W3CDTF">2017-10-31T13:17:27Z</dcterms:modified>
</cp:coreProperties>
</file>

<file path=docProps/thumbnail.jpeg>
</file>